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5" r:id="rId5"/>
    <p:sldId id="262" r:id="rId6"/>
    <p:sldId id="26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灏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EFBC6-7CFA-4469-8983-BC22CF7A78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9B7C5-7311-4E6D-A96C-E6015025FB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tags" Target="../tags/tag1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0795" y="641297"/>
            <a:ext cx="11410384" cy="5273253"/>
          </a:xfrm>
          <a:prstGeom prst="rect">
            <a:avLst/>
          </a:prstGeom>
          <a:effectLst/>
        </p:spPr>
      </p:pic>
      <p:sp>
        <p:nvSpPr>
          <p:cNvPr id="6" name="矩形 5"/>
          <p:cNvSpPr/>
          <p:nvPr/>
        </p:nvSpPr>
        <p:spPr>
          <a:xfrm>
            <a:off x="440795" y="697282"/>
            <a:ext cx="11310409" cy="54634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105422" y="1338932"/>
            <a:ext cx="850582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河南省基础教育课程与教学发展中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心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优质课评选管</a:t>
            </a:r>
            <a:r>
              <a:rPr lang="zh-CN" altLang="en-US" sz="3200" b="1" dirty="0">
                <a:solidFill>
                  <a:schemeClr val="bg1"/>
                </a:solidFill>
              </a:rPr>
              <a:t>理平台</a:t>
            </a:r>
            <a:endParaRPr lang="en-US" altLang="zh-CN" sz="3200" b="1" dirty="0">
              <a:solidFill>
                <a:schemeClr val="bg1"/>
              </a:solidFill>
            </a:endParaRPr>
          </a:p>
          <a:p>
            <a:pPr algn="ctr"/>
            <a:endParaRPr lang="en-US" altLang="zh-CN" sz="2800" dirty="0">
              <a:solidFill>
                <a:schemeClr val="bg1"/>
              </a:solidFill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视频转码操作手册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495" y="1771015"/>
            <a:ext cx="8780145" cy="47097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打开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  <a:ea typeface="+mn-ea"/>
              </a:rPr>
              <a:t>平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台</a:t>
            </a:r>
            <a:b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https://yzk.hasmartedu.com/</a:t>
            </a:r>
            <a:endParaRPr lang="en-US" altLang="zh-CN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770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600" b="1" u="sng" dirty="0">
                <a:solidFill>
                  <a:schemeClr val="bg1"/>
                </a:solidFill>
              </a:rPr>
              <a:t>第一步</a:t>
            </a:r>
            <a:r>
              <a:rPr lang="zh-CN" altLang="en-US" sz="1600" b="1" u="sng" dirty="0" smtClean="0">
                <a:solidFill>
                  <a:schemeClr val="bg1"/>
                </a:solidFill>
              </a:rPr>
              <a:t>：打开平台：点击</a:t>
            </a:r>
            <a:r>
              <a:rPr lang="en-US" altLang="zh-CN" sz="1600" b="1" u="sng" dirty="0" smtClean="0">
                <a:solidFill>
                  <a:schemeClr val="bg1"/>
                </a:solidFill>
              </a:rPr>
              <a:t>【</a:t>
            </a:r>
            <a:r>
              <a:rPr lang="zh-CN" altLang="en-US" sz="1600" b="1" u="sng" dirty="0">
                <a:solidFill>
                  <a:schemeClr val="bg1"/>
                </a:solidFill>
              </a:rPr>
              <a:t>点</a:t>
            </a:r>
            <a:r>
              <a:rPr lang="zh-CN" altLang="en-US" sz="1600" b="1" u="sng" dirty="0" smtClean="0">
                <a:solidFill>
                  <a:schemeClr val="bg1"/>
                </a:solidFill>
              </a:rPr>
              <a:t>击这里安装转码工具</a:t>
            </a:r>
            <a:r>
              <a:rPr lang="en-US" altLang="zh-CN" sz="1600" b="1" u="sng" dirty="0" smtClean="0">
                <a:solidFill>
                  <a:schemeClr val="bg1"/>
                </a:solidFill>
              </a:rPr>
              <a:t>】</a:t>
            </a:r>
            <a:r>
              <a:rPr lang="zh-CN" altLang="en-US" sz="1600" b="1" u="sng" dirty="0" smtClean="0">
                <a:solidFill>
                  <a:schemeClr val="bg1"/>
                </a:solidFill>
              </a:rPr>
              <a:t>，下载转码工具后双击</a:t>
            </a:r>
            <a:r>
              <a:rPr lang="en-US" altLang="zh-CN" sz="1600" b="1" u="sng" dirty="0" smtClean="0">
                <a:solidFill>
                  <a:schemeClr val="bg1"/>
                </a:solidFill>
              </a:rPr>
              <a:t>FormatFactory_setup.exe</a:t>
            </a:r>
            <a:r>
              <a:rPr lang="zh-CN" altLang="en-US" sz="1600" b="1" u="sng" dirty="0" smtClean="0">
                <a:solidFill>
                  <a:schemeClr val="bg1"/>
                </a:solidFill>
              </a:rPr>
              <a:t>进行安装；</a:t>
            </a:r>
            <a:endParaRPr lang="en-US" altLang="zh-CN" sz="1600" b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1600" b="1" u="sng" dirty="0">
                <a:solidFill>
                  <a:schemeClr val="bg1"/>
                </a:solidFill>
              </a:rPr>
              <a:t>第二步</a:t>
            </a:r>
            <a:r>
              <a:rPr lang="zh-CN" altLang="en-US" sz="1600" b="1" u="sng" dirty="0" smtClean="0">
                <a:solidFill>
                  <a:schemeClr val="bg1"/>
                </a:solidFill>
              </a:rPr>
              <a:t>：安装工具时，可以选择一键极速安装；</a:t>
            </a:r>
            <a:r>
              <a:rPr lang="en-US" altLang="zh-CN" sz="1600" b="1" dirty="0">
                <a:solidFill>
                  <a:schemeClr val="accent5">
                    <a:lumMod val="75000"/>
                  </a:schemeClr>
                </a:solidFill>
              </a:rPr>
              <a:t>                          </a:t>
            </a:r>
            <a:r>
              <a:rPr lang="en-US" altLang="zh-CN" sz="1600" b="1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zh-CN" altLang="en-US" sz="16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箭头: 上 8"/>
          <p:cNvSpPr/>
          <p:nvPr/>
        </p:nvSpPr>
        <p:spPr>
          <a:xfrm>
            <a:off x="8468898" y="2798004"/>
            <a:ext cx="476250" cy="36933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2390" y="5046096"/>
            <a:ext cx="3003927" cy="15710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807" y="3192313"/>
            <a:ext cx="3003927" cy="142175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选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  <a:ea typeface="+mn-ea"/>
              </a:rPr>
              <a:t>择要转码的视频</a:t>
            </a:r>
            <a:b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</a:b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8200" y="1130300"/>
            <a:ext cx="105156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以</a:t>
            </a:r>
            <a:r>
              <a:rPr lang="en-US" altLang="zh-CN" dirty="0" err="1" smtClean="0"/>
              <a:t>mkv</a:t>
            </a:r>
            <a:r>
              <a:rPr lang="zh-CN" altLang="en-US" dirty="0" smtClean="0"/>
              <a:t>格式转</a:t>
            </a:r>
            <a:r>
              <a:rPr lang="en-US" altLang="zh-CN" dirty="0" smtClean="0"/>
              <a:t>mp4</a:t>
            </a:r>
            <a:r>
              <a:rPr lang="zh-CN" altLang="en-US" dirty="0" smtClean="0"/>
              <a:t>为例，</a:t>
            </a:r>
            <a:r>
              <a:rPr lang="zh-CN" altLang="en-US" dirty="0" smtClean="0"/>
              <a:t>安装完后，在电脑桌面上可以看到转码工具的快捷方式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格式工厂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zh-CN" altLang="en-US" dirty="0" smtClean="0"/>
              <a:t>双击打开。</a:t>
            </a:r>
            <a:endParaRPr lang="en-US" altLang="zh-CN" dirty="0" smtClean="0"/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再点击</a:t>
            </a:r>
            <a:r>
              <a:rPr lang="en-US" altLang="zh-CN" dirty="0" smtClean="0"/>
              <a:t>【</a:t>
            </a:r>
            <a:r>
              <a:rPr lang="en-US" altLang="zh-CN" dirty="0" smtClean="0"/>
              <a:t>-&gt;MP4】</a:t>
            </a:r>
            <a:r>
              <a:rPr lang="zh-CN" altLang="en-US" dirty="0" smtClean="0"/>
              <a:t>，会看到弹出了一个界面。</a:t>
            </a:r>
            <a:endParaRPr lang="en-US" altLang="zh-CN" dirty="0" smtClean="0"/>
          </a:p>
          <a:p>
            <a:r>
              <a:rPr lang="en-US" altLang="zh-CN" dirty="0" smtClean="0"/>
              <a:t>3. </a:t>
            </a:r>
            <a:r>
              <a:rPr lang="zh-CN" altLang="en-US" dirty="0" smtClean="0"/>
              <a:t>在此界面点击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添加文件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/>
              <a:t>4. </a:t>
            </a:r>
            <a:r>
              <a:rPr lang="zh-CN" altLang="en-US" dirty="0" smtClean="0"/>
              <a:t>选择要转码的视频，再点击打开。</a:t>
            </a:r>
            <a:endParaRPr lang="en-US" altLang="zh-CN" dirty="0" smtClean="0"/>
          </a:p>
          <a:p>
            <a:r>
              <a:rPr lang="en-US" altLang="zh-CN" dirty="0" smtClean="0"/>
              <a:t>5. </a:t>
            </a:r>
            <a:r>
              <a:rPr lang="zh-CN" altLang="en-US" dirty="0" smtClean="0"/>
              <a:t>最后点击右下角的确定</a:t>
            </a:r>
            <a:endParaRPr lang="zh-CN" altLang="en-US" dirty="0"/>
          </a:p>
        </p:txBody>
      </p:sp>
      <p:sp>
        <p:nvSpPr>
          <p:cNvPr id="10" name="箭头: 上 9"/>
          <p:cNvSpPr/>
          <p:nvPr/>
        </p:nvSpPr>
        <p:spPr>
          <a:xfrm>
            <a:off x="2332390" y="3705359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上 8"/>
          <p:cNvSpPr/>
          <p:nvPr/>
        </p:nvSpPr>
        <p:spPr>
          <a:xfrm>
            <a:off x="3590144" y="6111968"/>
            <a:ext cx="150584" cy="15876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519" y="1130300"/>
            <a:ext cx="587606" cy="5517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091" y="3191334"/>
            <a:ext cx="3141606" cy="1421759"/>
          </a:xfrm>
          <a:prstGeom prst="rect">
            <a:avLst/>
          </a:prstGeom>
        </p:spPr>
      </p:pic>
      <p:sp>
        <p:nvSpPr>
          <p:cNvPr id="12" name="箭头: 上 9"/>
          <p:cNvSpPr/>
          <p:nvPr/>
        </p:nvSpPr>
        <p:spPr>
          <a:xfrm>
            <a:off x="9058133" y="3887504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上 9"/>
          <p:cNvSpPr/>
          <p:nvPr/>
        </p:nvSpPr>
        <p:spPr>
          <a:xfrm>
            <a:off x="4739746" y="6526081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6091" y="5046096"/>
            <a:ext cx="3141606" cy="1575296"/>
          </a:xfrm>
          <a:prstGeom prst="rect">
            <a:avLst/>
          </a:prstGeom>
        </p:spPr>
      </p:pic>
      <p:sp>
        <p:nvSpPr>
          <p:cNvPr id="16" name="箭头: 上 9"/>
          <p:cNvSpPr/>
          <p:nvPr/>
        </p:nvSpPr>
        <p:spPr>
          <a:xfrm>
            <a:off x="10473018" y="6583135"/>
            <a:ext cx="109084" cy="14567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终止 16"/>
          <p:cNvSpPr/>
          <p:nvPr/>
        </p:nvSpPr>
        <p:spPr>
          <a:xfrm>
            <a:off x="2884871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、点击</a:t>
            </a:r>
            <a:r>
              <a:rPr lang="en-US" altLang="zh-CN" sz="1200" dirty="0" smtClean="0">
                <a:solidFill>
                  <a:schemeClr val="accent5">
                    <a:lumMod val="75000"/>
                  </a:schemeClr>
                </a:solidFill>
              </a:rPr>
              <a:t>MP4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流程图: 终止 17"/>
          <p:cNvSpPr/>
          <p:nvPr/>
        </p:nvSpPr>
        <p:spPr>
          <a:xfrm>
            <a:off x="8248836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、选择文件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流程图: 终止 18"/>
          <p:cNvSpPr/>
          <p:nvPr/>
        </p:nvSpPr>
        <p:spPr>
          <a:xfrm>
            <a:off x="2867535" y="4745031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、打开文件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流程图: 终止 19"/>
          <p:cNvSpPr/>
          <p:nvPr/>
        </p:nvSpPr>
        <p:spPr>
          <a:xfrm>
            <a:off x="8248836" y="4773768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、保存文件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25180" y="3068383"/>
            <a:ext cx="4761904" cy="19912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35" y="3068383"/>
            <a:ext cx="6611928" cy="199123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12395"/>
            <a:ext cx="10382250" cy="88519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  <a:ea typeface="+mn-ea"/>
              </a:rPr>
              <a:t>转码设置</a:t>
            </a:r>
            <a:br>
              <a:rPr lang="zh-CN" altLang="en-US" sz="2400" b="1" dirty="0" smtClean="0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zh-CN" altLang="en-US" sz="2400" dirty="0" smtClean="0">
                <a:sym typeface="+mn-ea"/>
              </a:rPr>
              <a:t>如何</a:t>
            </a:r>
            <a:r>
              <a:rPr lang="zh-CN" altLang="en-US" sz="2400" dirty="0" smtClean="0">
                <a:sym typeface="+mn-ea"/>
              </a:rPr>
              <a:t>缩小视频的大小（占用空间）？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8200" y="1077595"/>
            <a:ext cx="105156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视频的大小主要取决于码率和时长，在时长不可变的情况下，降低码率就成为缩小视频占用空间的主要手段。</a:t>
            </a:r>
            <a:endParaRPr lang="en-US" altLang="zh-CN" dirty="0" smtClean="0"/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选中视频，右键单击，在弹出的选项菜单中，点击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输出设置</a:t>
            </a:r>
            <a:r>
              <a:rPr lang="en-US" altLang="zh-CN" dirty="0" smtClean="0"/>
              <a:t>】</a:t>
            </a:r>
            <a:endParaRPr lang="en-US" altLang="zh-CN" dirty="0" smtClean="0"/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在设置界面中的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视频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栏目中的屏幕大小的右边，选择</a:t>
            </a:r>
            <a:r>
              <a:rPr lang="en-US" altLang="zh-CN" dirty="0" smtClean="0"/>
              <a:t>1080p</a:t>
            </a:r>
            <a:r>
              <a:rPr lang="zh-CN" altLang="en-US" dirty="0" smtClean="0"/>
              <a:t>或</a:t>
            </a:r>
            <a:r>
              <a:rPr lang="en-US" altLang="zh-CN" dirty="0" smtClean="0"/>
              <a:t>720p</a:t>
            </a:r>
            <a:r>
              <a:rPr lang="zh-CN" altLang="en-US" dirty="0" smtClean="0"/>
              <a:t>，</a:t>
            </a:r>
            <a:r>
              <a:rPr lang="zh-CN" altLang="en-US" dirty="0" smtClean="0">
                <a:sym typeface="+mn-ea"/>
              </a:rPr>
              <a:t>码率选择</a:t>
            </a:r>
            <a:r>
              <a:rPr lang="en-US" altLang="zh-CN" dirty="0" smtClean="0"/>
              <a:t>512K</a:t>
            </a:r>
            <a:r>
              <a:rPr lang="zh-CN" altLang="en-US" dirty="0" smtClean="0"/>
              <a:t>或</a:t>
            </a:r>
            <a:r>
              <a:rPr lang="en-US" altLang="zh-CN" dirty="0" smtClean="0"/>
              <a:t>512K</a:t>
            </a:r>
            <a:r>
              <a:rPr lang="zh-CN" altLang="en-US" dirty="0" smtClean="0"/>
              <a:t>以下，然后点击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确定</a:t>
            </a:r>
            <a:r>
              <a:rPr lang="en-US" altLang="zh-CN" dirty="0" smtClean="0"/>
              <a:t>】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3. </a:t>
            </a:r>
            <a:r>
              <a:rPr lang="zh-CN" altLang="en-US" dirty="0" smtClean="0"/>
              <a:t>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开始按钮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，完成以后，可点击文件夹图标，        找到转码后的视频。转码操作完成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注：转码的视频格式为</a:t>
            </a:r>
            <a:r>
              <a:rPr lang="en-US" altLang="zh-CN" dirty="0" smtClean="0">
                <a:solidFill>
                  <a:srgbClr val="FF0000"/>
                </a:solidFill>
              </a:rPr>
              <a:t>MP4</a:t>
            </a:r>
            <a:r>
              <a:rPr lang="zh-CN" altLang="en-US" dirty="0" smtClean="0">
                <a:solidFill>
                  <a:srgbClr val="FF0000"/>
                </a:solidFill>
              </a:rPr>
              <a:t>，也就是文件后缀名是</a:t>
            </a:r>
            <a:r>
              <a:rPr lang="en-US" altLang="zh-CN" dirty="0" smtClean="0">
                <a:solidFill>
                  <a:srgbClr val="FF0000"/>
                </a:solidFill>
              </a:rPr>
              <a:t>MP4</a:t>
            </a:r>
            <a:r>
              <a:rPr lang="zh-CN" altLang="en-US" dirty="0" smtClean="0">
                <a:solidFill>
                  <a:srgbClr val="FF0000"/>
                </a:solidFill>
              </a:rPr>
              <a:t>，此时的文件比起原视频文件已经小的多了。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箭头: 上 7"/>
          <p:cNvSpPr/>
          <p:nvPr/>
        </p:nvSpPr>
        <p:spPr>
          <a:xfrm>
            <a:off x="3174702" y="3424784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上 7"/>
          <p:cNvSpPr/>
          <p:nvPr/>
        </p:nvSpPr>
        <p:spPr>
          <a:xfrm>
            <a:off x="4224877" y="3563061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上 7"/>
          <p:cNvSpPr/>
          <p:nvPr/>
        </p:nvSpPr>
        <p:spPr>
          <a:xfrm>
            <a:off x="9936409" y="3940115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箭头: 上 7"/>
          <p:cNvSpPr/>
          <p:nvPr/>
        </p:nvSpPr>
        <p:spPr>
          <a:xfrm>
            <a:off x="10808476" y="4950124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35" y="5229715"/>
            <a:ext cx="6611928" cy="1628285"/>
          </a:xfrm>
          <a:prstGeom prst="rect">
            <a:avLst/>
          </a:prstGeom>
        </p:spPr>
      </p:pic>
      <p:sp>
        <p:nvSpPr>
          <p:cNvPr id="14" name="箭头: 上 7"/>
          <p:cNvSpPr/>
          <p:nvPr/>
        </p:nvSpPr>
        <p:spPr>
          <a:xfrm>
            <a:off x="3459808" y="5520371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0128" y="5229715"/>
            <a:ext cx="4741872" cy="1536142"/>
          </a:xfrm>
          <a:prstGeom prst="rect">
            <a:avLst/>
          </a:prstGeom>
        </p:spPr>
      </p:pic>
      <p:sp>
        <p:nvSpPr>
          <p:cNvPr id="16" name="箭头: 上 7"/>
          <p:cNvSpPr/>
          <p:nvPr/>
        </p:nvSpPr>
        <p:spPr>
          <a:xfrm>
            <a:off x="11866809" y="5472972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2282" y="2355602"/>
            <a:ext cx="628650" cy="4191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15205" y="118110"/>
            <a:ext cx="3829685" cy="92583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3. 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转码操作视频</a:t>
            </a:r>
            <a:br>
              <a:rPr lang="en-US" altLang="zh-CN" b="1" dirty="0">
                <a:solidFill>
                  <a:schemeClr val="bg1"/>
                </a:solidFill>
                <a:latin typeface="+mn-ea"/>
              </a:rPr>
            </a:br>
            <a:endParaRPr lang="zh-CN" altLang="en-US" dirty="0"/>
          </a:p>
        </p:txBody>
      </p:sp>
      <p:pic>
        <p:nvPicPr>
          <p:cNvPr id="5" name="2025-11-12-14-39-39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315085" y="1242060"/>
            <a:ext cx="9561195" cy="55200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15085" y="675640"/>
            <a:ext cx="6868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本视频为转码操作案例，可以参考本视频的操作步骤进行视频转码。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0*0*0*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640</Words>
  <Application>WPS 演示</Application>
  <PresentationFormat>宽屏</PresentationFormat>
  <Paragraphs>60</Paragraphs>
  <Slides>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打开平台 https://yzk.hasmartedu.com/</vt:lpstr>
      <vt:lpstr>1. 选择要转码的视频 </vt:lpstr>
      <vt:lpstr>2. 转码设置  如何缩小视频的大小（占用空间）？</vt:lpstr>
      <vt:lpstr>3. 转码操作视频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李灏</dc:creator>
  <cp:lastModifiedBy>zxk</cp:lastModifiedBy>
  <cp:revision>132</cp:revision>
  <dcterms:created xsi:type="dcterms:W3CDTF">2022-03-25T07:37:00Z</dcterms:created>
  <dcterms:modified xsi:type="dcterms:W3CDTF">2025-11-28T03:01:00Z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9BE4CB5D709643F78A48778B6D22859A_12</vt:lpwstr>
  </property>
  <property fmtid="{D5CDD505-2E9C-101B-9397-08002B2CF9AE}" pid="3" name="KSOProductBuildVer">
    <vt:lpwstr>2052-12.1.0.23542</vt:lpwstr>
  </property>
</Properties>
</file>